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4" r:id="rId3"/>
    <p:sldId id="299" r:id="rId4"/>
    <p:sldId id="302" r:id="rId5"/>
    <p:sldId id="303" r:id="rId6"/>
    <p:sldId id="304" r:id="rId7"/>
    <p:sldId id="305" r:id="rId8"/>
    <p:sldId id="306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43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BB19E-33FA-40EB-A9E0-F992F0C881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3F25315-C0F0-4871-93D4-6B649782C18B}" type="pres">
      <dgm:prSet presAssocID="{7F8BB19E-33FA-40EB-A9E0-F992F0C881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F9396F6F-F1ED-4DF5-B191-1E12D887A669}" type="presOf" srcId="{7F8BB19E-33FA-40EB-A9E0-F992F0C881EC}" destId="{23F25315-C0F0-4871-93D4-6B649782C1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06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vs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vs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vs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vs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munikacia.opevs@minv.s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vs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vs.e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hyperlink" Target="mailto:ivana.nittmannova@minv.sk" TargetMode="External"/><Relationship Id="rId10" Type="http://schemas.microsoft.com/office/2007/relationships/diagramDrawing" Target="../diagrams/drawing1.xml"/><Relationship Id="rId4" Type="http://schemas.openxmlformats.org/officeDocument/2006/relationships/hyperlink" Target="mailto:komunikacia.opevs@minv.sk" TargetMode="Externa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TITULNÁ STRANA			 		</a:t>
            </a: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011283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Informovanie a komunikácia</a:t>
            </a:r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773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Povinnosti prijímateľa</a:t>
            </a:r>
            <a:endParaRPr lang="sk-S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 </a:t>
            </a:r>
            <a:r>
              <a:rPr lang="sk-S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povinný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riadiť sa aktuálnou verziou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Manuálu pre informovanie a komunikáciu OP EVS,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 je platný v čase realizácie príslušných opatrení v oblasti informovania a komunikácie </a:t>
            </a:r>
            <a:endParaRPr lang="sk-SK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k-SK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ktuálna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verzia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manuálu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zverejnená na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webovej stránke </a:t>
            </a:r>
            <a:r>
              <a:rPr lang="sk-SK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www.opevs.eu</a:t>
            </a:r>
            <a:r>
              <a:rPr lang="sk-SK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časti Informovanie a komunikácia -&gt; Manuály a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logá</a:t>
            </a:r>
          </a:p>
          <a:p>
            <a:endParaRPr lang="sk-S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každý prijímateľ NFP má povinnosť zabezpečiť informačné a komunikačné opatrenia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prostredníctvom ktorých bude verejnosť informovaná o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tom,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že ním realizovaný projekt bol podporený z fondov </a:t>
            </a:r>
            <a:r>
              <a:rPr lang="sk-SK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Európskej únie</a:t>
            </a:r>
            <a:endParaRPr lang="sk-S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400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Označenie v sídle prijímateľa NFP</a:t>
            </a:r>
            <a:endParaRPr lang="sk-S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91242"/>
            <a:ext cx="8229600" cy="4748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ČO?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plagát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 formáte minimálne A3,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 bude obsahovať nasledovné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informácie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názov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 </a:t>
            </a:r>
          </a:p>
          <a:p>
            <a:pPr marL="0" indent="0">
              <a:buNone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názov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</a:t>
            </a:r>
          </a:p>
          <a:p>
            <a:pPr marL="0" indent="0">
              <a:buNone/>
            </a:pP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miesto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realizácie projektu (v zmysle žiadosti o NFP) </a:t>
            </a:r>
          </a:p>
          <a:p>
            <a:pPr marL="0" indent="0">
              <a:buNone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výška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 </a:t>
            </a:r>
          </a:p>
          <a:p>
            <a:pPr marL="0" indent="0">
              <a:buNone/>
            </a:pP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znak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Európskej únie s odkazom na EÚ a odkazom na fond ESF </a:t>
            </a:r>
          </a:p>
          <a:p>
            <a:pPr marL="0" indent="0">
              <a:buNone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logo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EVS </a:t>
            </a:r>
          </a:p>
          <a:p>
            <a:pPr marL="0" indent="0">
              <a:buNone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vyhlásenie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„Tento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je podporený z Európskeho sociálneho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fondu.“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KDE?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mieste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sídla prijímateľa NFP 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Sídlom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 NFP sa rozumie ľahko viditeľné a verejnosťou dostupné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miesto, ako je napríklad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vchod do budovy, vstupná hala, recepcia a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podobne.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pl-P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KEDY? 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minimálne </a:t>
            </a:r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počas celej doby realizácie projektu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l-P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Vzor plagátu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www.opevs.eu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časti Informovanie a komunikácia -&gt; Manuály a logá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894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Informačné a vzdelávacie aktivity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43796"/>
            <a:ext cx="8229600" cy="50823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sz="2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Každý </a:t>
            </a:r>
            <a:r>
              <a:rPr lang="sk-SK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NFP 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rámci OP EVS </a:t>
            </a:r>
            <a:r>
              <a:rPr lang="sk-SK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 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organizovaní a realizovaní informačných a vzdelávacích aktivít v rámci projektu (napr. semináre, školenia, vzdelávacie podujatia, konferencie, workshopy, veľtrhy, výstavy a pod.) </a:t>
            </a:r>
            <a:r>
              <a:rPr lang="sk-SK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povinnosť umiestniť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sk-SK" sz="2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ČO</a:t>
            </a:r>
            <a:r>
              <a:rPr lang="sk-SK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sk-SK" sz="2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k-SK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plagát </a:t>
            </a:r>
            <a:r>
              <a:rPr lang="sk-SK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 formáte minimálne A3, 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 bude obsahovať nasledovné informácie: </a:t>
            </a:r>
          </a:p>
          <a:p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názov prijímateľa </a:t>
            </a:r>
          </a:p>
          <a:p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názov projektu </a:t>
            </a:r>
          </a:p>
          <a:p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názov aktivity projektu (napr. názov školenia, názov workshopu) </a:t>
            </a:r>
          </a:p>
          <a:p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dátum začatia realizácie aktivity projektu </a:t>
            </a:r>
          </a:p>
          <a:p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dátum ukončenia realizácie aktivity projektu </a:t>
            </a:r>
          </a:p>
          <a:p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NFP </a:t>
            </a:r>
          </a:p>
          <a:p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znak Európskej únie s odkazom na EÚ a odkazom na fond ESF </a:t>
            </a:r>
          </a:p>
          <a:p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 OP EVS </a:t>
            </a:r>
          </a:p>
          <a:p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vyhlásenie: „Tento projekt je podporený z Európskeho sociálneho fondu.“</a:t>
            </a:r>
          </a:p>
          <a:p>
            <a:pPr marL="0" indent="0">
              <a:buNone/>
            </a:pP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pl-PL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KDE? </a:t>
            </a:r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 mieste </a:t>
            </a:r>
            <a:r>
              <a:rPr lang="pl-PL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realizácie aktivít projektu </a:t>
            </a:r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(napríklad 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vstup do školiacej miestnosti, kancelárie, kongresovej sály, rokovacej miestnosti a </a:t>
            </a:r>
            <a:r>
              <a:rPr lang="sk-SK" sz="2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podobne)</a:t>
            </a:r>
            <a:endParaRPr lang="sk-SK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KEDY? </a:t>
            </a:r>
            <a:r>
              <a:rPr lang="pl-PL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minimálne </a:t>
            </a:r>
            <a:r>
              <a:rPr lang="pl-PL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počas celej doby realizácie aktivity projektu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Vzor plagátu na 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www.opevs.eu</a:t>
            </a:r>
            <a:r>
              <a:rPr lang="sk-SK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časti Informovanie a komunikácia -&gt; Manuály a logá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20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Webové sídlo</a:t>
            </a: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3849" y="966158"/>
            <a:ext cx="8229600" cy="4753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Každý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NFP uverejní na svojom webovom sídle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ak takéto sídlo existuje, stručný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vrátane popisu cieľov a výsledkov projektu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zdôraznením finančnej podpory z EÚ prostredníctvom OP EVS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sk-SK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Zverejnená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informácia musí obsahovať minimálne: </a:t>
            </a: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názov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sídlo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názov projektu,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miesto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realizácie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poskytnutého </a:t>
            </a: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NFP, 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stručný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rozsahu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2 000-2 500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znakov vrátane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medzier,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priebežne aktualizované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informácie o projekte a jeho </a:t>
            </a: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aktivitách,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priebežne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aktualizovaná </a:t>
            </a: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fotogaléria,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</a:t>
            </a: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EVS,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znak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Európskej únie s odkazom na EÚ a odkazom na fond ESF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 farbe, pričom sú pri návšteve webového sídla viditeľné v rámci plochy zobrazenej digitálnym zariadením bez toho, aby sa používateľ musel posúvať na webovom sídle smerom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nižšie,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Informácie 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operačnom programe Efektívna verejná správa nájdete na </a:t>
            </a:r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www.opevs.eu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(Zverejňovanie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informácii má rešpektovať princípy na zabezpečenie ich prístupnosti aj pre osoby so zdravotným postihnutím. Informácie musia byť dobre viditeľné, čitateľné a dostupné priamo z hlavnej stránky, pričom navigácia k informáciám o projekte musí byť aj pre nového návštevníka zreteľná a </a:t>
            </a:r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intuitívna.)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641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Webové sídlo</a:t>
            </a:r>
            <a:endParaRPr lang="sk-S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povinný informovať 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riadiaci orgán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zverejnení informácii o projekte na svojom webovom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sídle, a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zaslaním webového odkazu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emailom na 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komunikacia.opevs@minv.sk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lehote do 20 pracovných 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odo dňa účinnosti zmluvy o NFP. </a:t>
            </a:r>
          </a:p>
          <a:p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Počas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realizácie projektu prijímateľ NFP zverejnené informácie pravidelne aktualizuje. Požadované informácie sú zverejnené na internetovej stránke prijímateľa NFP minimálne počas celej doby realizácie projektu.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 grafického zobrazenia</a:t>
            </a:r>
            <a:endParaRPr lang="sk-S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 NFP je povinný sa riadiť 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Dizajn manuálom pre OP EVS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verejnený na stránke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www.opevs.eu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časti „Informovanie a komunikácia“ -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Manuály a logá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ákladným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typom písma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určeným pre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administratívu je </a:t>
            </a:r>
            <a:r>
              <a:rPr lang="sk-SK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ovinne zobrazenie logá EÚ –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dkaz na EÚ „Európska únia“ sa vždy vypisuje celý, plus odkaz na Európsky sociálny fond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inimálna veľkosť loga je 25 mm na výšku a 40 mm na šírku</a:t>
            </a:r>
          </a:p>
          <a:p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oužitie loga OP EVS presne stanovuje Dizajn manuál pre OP EVS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inimálna veľkosť loga OP EVS je 25 mm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manuáli uvedené tiež pravidlá pre použitie loga EÚ spolu s logom OP EVS – sústava </a:t>
            </a:r>
            <a:r>
              <a:rPr lang="sk-S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logotypov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 používa výhradne tak, ako uvádza Dizajn manuál</a:t>
            </a:r>
          </a:p>
          <a:p>
            <a:endParaRPr lang="sk-SK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87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  <a:p>
            <a:pPr marL="0" indent="0">
              <a:buNone/>
            </a:pPr>
            <a:endParaRPr lang="sk-SK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  <a:p>
            <a:pPr marL="0" indent="0">
              <a:buNone/>
            </a:pPr>
            <a:r>
              <a:rPr lang="sk-SK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www.opevs.eu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Informovanie a komunikácia –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sk-SK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Manuály a logá:</a:t>
            </a:r>
          </a:p>
          <a:p>
            <a:pPr marL="0" indent="0">
              <a:buNone/>
            </a:pPr>
            <a:endParaRPr lang="sk-SK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anuál pre informovanie a komunikáciu OP EVS</a:t>
            </a:r>
          </a:p>
          <a:p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Dizajn manuál pre OP EVS</a:t>
            </a:r>
          </a:p>
          <a:p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zory plagátov – sídlo a realizácia</a:t>
            </a:r>
          </a:p>
          <a:p>
            <a:r>
              <a:rPr lang="sk-S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sk-SK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ogá EÚ plus OP EVS</a:t>
            </a:r>
            <a:endParaRPr lang="sk-SK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94294"/>
            <a:ext cx="8229600" cy="2587925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akujem za pozornosť!</a:t>
            </a:r>
            <a:b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</a:t>
            </a:r>
            <a:r>
              <a:rPr lang="sk-SK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omunikacia.opevs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@minv.sk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ivana.nittmannova@minv.sk</a:t>
            </a:r>
            <a:endParaRPr lang="sk-SK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Zástupný symbol obsahu 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0677792"/>
              </p:ext>
            </p:extLst>
          </p:nvPr>
        </p:nvGraphicFramePr>
        <p:xfrm>
          <a:off x="6335713" y="1527175"/>
          <a:ext cx="2808287" cy="314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439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703</Words>
  <Application>Microsoft Office PowerPoint</Application>
  <PresentationFormat>Prezentácia na obrazovke (4:3)</PresentationFormat>
  <Paragraphs>111</Paragraphs>
  <Slides>9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Prezentácia programu PowerPoint</vt:lpstr>
      <vt:lpstr>Povinnosti prijímateľa</vt:lpstr>
      <vt:lpstr>Označenie v sídle prijímateľa NFP</vt:lpstr>
      <vt:lpstr>Informačné a vzdelávacie aktivity</vt:lpstr>
      <vt:lpstr>Webové sídlo</vt:lpstr>
      <vt:lpstr>Webové sídlo</vt:lpstr>
      <vt:lpstr>Pravidlá grafického zobrazenia</vt:lpstr>
      <vt:lpstr>Prezentácia programu PowerPoint</vt:lpstr>
      <vt:lpstr>Ďakujem za pozornosť!  komunikacia.opevs@minv.sk  ivana.nittmannova@minv.sk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Ivana Nittmannová</cp:lastModifiedBy>
  <cp:revision>141</cp:revision>
  <cp:lastPrinted>2015-01-18T19:48:41Z</cp:lastPrinted>
  <dcterms:created xsi:type="dcterms:W3CDTF">2014-07-22T20:09:34Z</dcterms:created>
  <dcterms:modified xsi:type="dcterms:W3CDTF">2018-04-10T06:41:28Z</dcterms:modified>
</cp:coreProperties>
</file>