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3" r:id="rId2"/>
    <p:sldId id="314" r:id="rId3"/>
    <p:sldId id="315" r:id="rId4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bora Straková" initials="B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0" autoAdjust="0"/>
    <p:restoredTop sz="94643" autoAdjust="0"/>
  </p:normalViewPr>
  <p:slideViewPr>
    <p:cSldViewPr snapToGrid="0" snapToObjects="1">
      <p:cViewPr varScale="1">
        <p:scale>
          <a:sx n="106" d="100"/>
          <a:sy n="106" d="100"/>
        </p:scale>
        <p:origin x="18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3A17C-FB15-44AB-A6EC-2EFA2FF23A45}" type="datetimeFigureOut">
              <a:rPr lang="sk-SK" smtClean="0"/>
              <a:pPr/>
              <a:t>9. 6. 2017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323E4-4A55-4B64-AEB9-6D9F5352D6D9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999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400DB-CE52-408A-868E-DB0CCC8E0D66}" type="datetimeFigureOut">
              <a:rPr lang="sk-SK" smtClean="0"/>
              <a:pPr/>
              <a:t>9. 6. 2017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5A29E-B756-4371-AE6C-671895E2E75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663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5A29E-B756-4371-AE6C-671895E2E756}" type="slidenum">
              <a:rPr lang="sk-SK" smtClean="0">
                <a:solidFill>
                  <a:prstClr val="black"/>
                </a:solidFill>
              </a:rPr>
              <a:pPr/>
              <a:t>1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03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5A29E-B756-4371-AE6C-671895E2E756}" type="slidenum">
              <a:rPr lang="sk-SK" smtClean="0">
                <a:solidFill>
                  <a:prstClr val="black"/>
                </a:solidFill>
              </a:rPr>
              <a:pPr/>
              <a:t>2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383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5A29E-B756-4371-AE6C-671895E2E756}" type="slidenum">
              <a:rPr lang="sk-SK" smtClean="0">
                <a:solidFill>
                  <a:prstClr val="black"/>
                </a:solidFill>
              </a:rPr>
              <a:pPr/>
              <a:t>3</a:t>
            </a:fld>
            <a:endParaRPr lang="sk-S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56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CB86-36FC-4B87-9CC3-C6642C5E1596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8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C718-A53E-4F2D-A799-2FC1192E5461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7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0B10-D541-4474-80BE-8E32B9070CE8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5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49B5B-0D76-4E1A-AB20-331FC0BA0081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3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813A4-7FCB-4462-85FC-6CE07F015076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4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5E66-7C40-471A-AB13-3E9CE9075424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9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C9E3D-FB7F-4D03-8A49-B2934185287A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5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89A71-1190-488C-B232-3C48918DC984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88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4B30-9169-4124-BCEC-E74D9AEB7455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3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E1AD-D095-4345-9D6D-8333EA544A54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0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8F95-5DC7-40D4-BF65-39B9DBDE2EAB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4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53F33-B4C3-44C2-BF8D-70515065F003}" type="datetime1">
              <a:rPr lang="en-US" smtClean="0"/>
              <a:pPr/>
              <a:t>6/9/2017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10CA8-C2C3-B947-9133-D4751CA1B2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8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393739" y="1544524"/>
            <a:ext cx="8750261" cy="4704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20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sk-SK" sz="20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174072" y="237975"/>
            <a:ext cx="88334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i="1" cap="small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Nezisková organizácia poskytujúca všeobecne prospešné služby</a:t>
            </a:r>
          </a:p>
          <a:p>
            <a:r>
              <a:rPr lang="sk-SK" sz="1600" b="1" i="1" cap="small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sk-SK" sz="1600" b="1" i="1" cap="small" dirty="0" err="1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z.č</a:t>
            </a:r>
            <a:r>
              <a:rPr lang="sk-SK" sz="1600" b="1" i="1" cap="small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213/1997 </a:t>
            </a:r>
            <a:r>
              <a:rPr lang="sk-SK" sz="1600" b="1" i="1" cap="small" dirty="0" err="1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Z.z</a:t>
            </a:r>
            <a:r>
              <a:rPr lang="sk-SK" sz="1600" b="1" i="1" cap="small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v znení </a:t>
            </a:r>
            <a:r>
              <a:rPr lang="sk-SK" sz="1600" b="1" i="1" cap="small" dirty="0" err="1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nesk</a:t>
            </a:r>
            <a:r>
              <a:rPr lang="sk-SK" sz="1600" b="1" i="1" cap="small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predpisov)</a:t>
            </a:r>
            <a:endParaRPr lang="sk-SK" sz="1600" b="1" i="1" cap="small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70" y="1259507"/>
            <a:ext cx="8165112" cy="463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1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393739" y="1544524"/>
            <a:ext cx="8750261" cy="4704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20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sk-SK" sz="20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174072" y="276045"/>
            <a:ext cx="88334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i="1" cap="small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Nadácia (</a:t>
            </a:r>
            <a:r>
              <a:rPr lang="sk-SK" sz="1600" b="1" i="1" cap="small" dirty="0" err="1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z.č</a:t>
            </a:r>
            <a:r>
              <a:rPr lang="sk-SK" sz="1600" b="1" i="1" cap="small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34/2002 </a:t>
            </a:r>
            <a:r>
              <a:rPr lang="sk-SK" sz="1600" b="1" i="1" cap="small" dirty="0" err="1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Z.z</a:t>
            </a:r>
            <a:r>
              <a:rPr lang="sk-SK" sz="1600" b="1" i="1" cap="small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v znení </a:t>
            </a:r>
            <a:r>
              <a:rPr lang="sk-SK" sz="1600" b="1" i="1" cap="small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nesk</a:t>
            </a:r>
            <a:r>
              <a:rPr lang="sk-SK" sz="1600" b="1" i="1" cap="small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predpisov) </a:t>
            </a:r>
            <a:endParaRPr lang="sk-SK" sz="1600" b="1" i="1" cap="small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53" y="1268471"/>
            <a:ext cx="8196669" cy="46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0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0CA8-C2C3-B947-9133-D4751CA1B23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obsahu 2"/>
          <p:cNvSpPr txBox="1">
            <a:spLocks/>
          </p:cNvSpPr>
          <p:nvPr/>
        </p:nvSpPr>
        <p:spPr>
          <a:xfrm>
            <a:off x="393739" y="1544524"/>
            <a:ext cx="8750261" cy="47045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1200" dirty="0" smtClean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sk-SK" sz="20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sk-SK" sz="2000" dirty="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174072" y="276045"/>
            <a:ext cx="88334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600" b="1" i="1" cap="small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Občianske združenie (</a:t>
            </a:r>
            <a:r>
              <a:rPr lang="sk-SK" sz="1600" b="1" i="1" cap="small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z.č</a:t>
            </a:r>
            <a:r>
              <a:rPr lang="sk-SK" sz="1600" b="1" i="1" cap="small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83/1990 </a:t>
            </a:r>
            <a:r>
              <a:rPr lang="sk-SK" sz="1600" b="1" i="1" cap="small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Z.z</a:t>
            </a:r>
            <a:r>
              <a:rPr lang="sk-SK" sz="1600" b="1" i="1" cap="small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v znení </a:t>
            </a:r>
            <a:r>
              <a:rPr lang="sk-SK" sz="1600" b="1" i="1" cap="small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nesk</a:t>
            </a:r>
            <a:r>
              <a:rPr lang="sk-SK" sz="1600" b="1" i="1" cap="small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predpisov)</a:t>
            </a:r>
            <a:r>
              <a:rPr lang="sk-SK" sz="1600" b="1" i="1" cap="small" dirty="0" smtClean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endParaRPr lang="sk-SK" sz="1600" b="1" i="1" cap="small" dirty="0">
              <a:solidFill>
                <a:prstClr val="white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56" y="1313295"/>
            <a:ext cx="8086225" cy="459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1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3424</TotalTime>
  <Words>51</Words>
  <Application>Microsoft Office PowerPoint</Application>
  <PresentationFormat>Prezentácia na obrazovke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 Theme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juraj kadasi</dc:creator>
  <cp:lastModifiedBy>Peter Vlček</cp:lastModifiedBy>
  <cp:revision>257</cp:revision>
  <cp:lastPrinted>2017-05-16T07:30:50Z</cp:lastPrinted>
  <dcterms:created xsi:type="dcterms:W3CDTF">2014-07-22T20:09:34Z</dcterms:created>
  <dcterms:modified xsi:type="dcterms:W3CDTF">2017-06-09T08:36:53Z</dcterms:modified>
</cp:coreProperties>
</file>